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34272-FAE7-4459-8365-2ECFD04E327F}" v="3" dt="2021-11-04T12:56:00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75" d="100"/>
          <a:sy n="175" d="100"/>
        </p:scale>
        <p:origin x="18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jndel, WHA (Wim) van" userId="49e305d4-9e4f-4b7e-9450-9e11563ac3f5" providerId="ADAL" clId="{CE534272-FAE7-4459-8365-2ECFD04E327F}"/>
    <pc:docChg chg="custSel addSld modSld">
      <pc:chgData name="Schijndel, WHA (Wim) van" userId="49e305d4-9e4f-4b7e-9450-9e11563ac3f5" providerId="ADAL" clId="{CE534272-FAE7-4459-8365-2ECFD04E327F}" dt="2021-11-04T12:56:00.290" v="250" actId="20577"/>
      <pc:docMkLst>
        <pc:docMk/>
      </pc:docMkLst>
      <pc:sldChg chg="addSp delSp modSp add mod">
        <pc:chgData name="Schijndel, WHA (Wim) van" userId="49e305d4-9e4f-4b7e-9450-9e11563ac3f5" providerId="ADAL" clId="{CE534272-FAE7-4459-8365-2ECFD04E327F}" dt="2021-11-04T12:51:10.248" v="25" actId="1076"/>
        <pc:sldMkLst>
          <pc:docMk/>
          <pc:sldMk cId="3413108314" sldId="260"/>
        </pc:sldMkLst>
        <pc:spChg chg="mod">
          <ac:chgData name="Schijndel, WHA (Wim) van" userId="49e305d4-9e4f-4b7e-9450-9e11563ac3f5" providerId="ADAL" clId="{CE534272-FAE7-4459-8365-2ECFD04E327F}" dt="2021-11-04T12:49:08.940" v="9" actId="20577"/>
          <ac:spMkLst>
            <pc:docMk/>
            <pc:sldMk cId="3413108314" sldId="260"/>
            <ac:spMk id="2" creationId="{683CC619-8B36-4937-B8FD-762E14CE88CF}"/>
          </ac:spMkLst>
        </pc:spChg>
        <pc:spChg chg="add del mod">
          <ac:chgData name="Schijndel, WHA (Wim) van" userId="49e305d4-9e4f-4b7e-9450-9e11563ac3f5" providerId="ADAL" clId="{CE534272-FAE7-4459-8365-2ECFD04E327F}" dt="2021-11-04T12:50:01.378" v="14"/>
          <ac:spMkLst>
            <pc:docMk/>
            <pc:sldMk cId="3413108314" sldId="260"/>
            <ac:spMk id="5" creationId="{8AD1D0E6-D1CD-4B2E-91A0-068E4DDA58A1}"/>
          </ac:spMkLst>
        </pc:spChg>
        <pc:picChg chg="add del mod">
          <ac:chgData name="Schijndel, WHA (Wim) van" userId="49e305d4-9e4f-4b7e-9450-9e11563ac3f5" providerId="ADAL" clId="{CE534272-FAE7-4459-8365-2ECFD04E327F}" dt="2021-11-04T12:50:00.261" v="13" actId="21"/>
          <ac:picMkLst>
            <pc:docMk/>
            <pc:sldMk cId="3413108314" sldId="260"/>
            <ac:picMk id="7" creationId="{C6E4EEAF-7FDA-4C86-BF25-70D610AE70B3}"/>
          </ac:picMkLst>
        </pc:picChg>
        <pc:picChg chg="del">
          <ac:chgData name="Schijndel, WHA (Wim) van" userId="49e305d4-9e4f-4b7e-9450-9e11563ac3f5" providerId="ADAL" clId="{CE534272-FAE7-4459-8365-2ECFD04E327F}" dt="2021-11-04T12:49:11.473" v="10" actId="478"/>
          <ac:picMkLst>
            <pc:docMk/>
            <pc:sldMk cId="3413108314" sldId="260"/>
            <ac:picMk id="8" creationId="{EC08D9F9-2815-4419-B62E-F0B60B8647C0}"/>
          </ac:picMkLst>
        </pc:picChg>
        <pc:picChg chg="add mod">
          <ac:chgData name="Schijndel, WHA (Wim) van" userId="49e305d4-9e4f-4b7e-9450-9e11563ac3f5" providerId="ADAL" clId="{CE534272-FAE7-4459-8365-2ECFD04E327F}" dt="2021-11-04T12:50:04.182" v="16" actId="1076"/>
          <ac:picMkLst>
            <pc:docMk/>
            <pc:sldMk cId="3413108314" sldId="260"/>
            <ac:picMk id="9" creationId="{954006C8-F957-4F45-901A-CBC0B3853BCE}"/>
          </ac:picMkLst>
        </pc:picChg>
        <pc:picChg chg="add mod">
          <ac:chgData name="Schijndel, WHA (Wim) van" userId="49e305d4-9e4f-4b7e-9450-9e11563ac3f5" providerId="ADAL" clId="{CE534272-FAE7-4459-8365-2ECFD04E327F}" dt="2021-11-04T12:50:24.393" v="19" actId="1076"/>
          <ac:picMkLst>
            <pc:docMk/>
            <pc:sldMk cId="3413108314" sldId="260"/>
            <ac:picMk id="11" creationId="{27EB9905-0A64-413E-8551-29023FD0D7E2}"/>
          </ac:picMkLst>
        </pc:picChg>
        <pc:picChg chg="add mod">
          <ac:chgData name="Schijndel, WHA (Wim) van" userId="49e305d4-9e4f-4b7e-9450-9e11563ac3f5" providerId="ADAL" clId="{CE534272-FAE7-4459-8365-2ECFD04E327F}" dt="2021-11-04T12:50:55.025" v="22" actId="1076"/>
          <ac:picMkLst>
            <pc:docMk/>
            <pc:sldMk cId="3413108314" sldId="260"/>
            <ac:picMk id="13" creationId="{4E758316-CB20-4BC1-BA71-F0F8C0E3CF9F}"/>
          </ac:picMkLst>
        </pc:picChg>
        <pc:picChg chg="add mod">
          <ac:chgData name="Schijndel, WHA (Wim) van" userId="49e305d4-9e4f-4b7e-9450-9e11563ac3f5" providerId="ADAL" clId="{CE534272-FAE7-4459-8365-2ECFD04E327F}" dt="2021-11-04T12:51:10.248" v="25" actId="1076"/>
          <ac:picMkLst>
            <pc:docMk/>
            <pc:sldMk cId="3413108314" sldId="260"/>
            <ac:picMk id="15" creationId="{EBC4EE5F-AB1D-4E2C-9DE0-F2EB6C6F95F5}"/>
          </ac:picMkLst>
        </pc:picChg>
      </pc:sldChg>
      <pc:sldChg chg="addSp delSp modSp add mod">
        <pc:chgData name="Schijndel, WHA (Wim) van" userId="49e305d4-9e4f-4b7e-9450-9e11563ac3f5" providerId="ADAL" clId="{CE534272-FAE7-4459-8365-2ECFD04E327F}" dt="2021-11-04T12:52:15.790" v="66"/>
        <pc:sldMkLst>
          <pc:docMk/>
          <pc:sldMk cId="3029526600" sldId="261"/>
        </pc:sldMkLst>
        <pc:spChg chg="mod">
          <ac:chgData name="Schijndel, WHA (Wim) van" userId="49e305d4-9e4f-4b7e-9450-9e11563ac3f5" providerId="ADAL" clId="{CE534272-FAE7-4459-8365-2ECFD04E327F}" dt="2021-11-04T12:51:30.807" v="59" actId="20577"/>
          <ac:spMkLst>
            <pc:docMk/>
            <pc:sldMk cId="3029526600" sldId="261"/>
            <ac:spMk id="2" creationId="{683CC619-8B36-4937-B8FD-762E14CE88CF}"/>
          </ac:spMkLst>
        </pc:spChg>
        <pc:spChg chg="add del mod">
          <ac:chgData name="Schijndel, WHA (Wim) van" userId="49e305d4-9e4f-4b7e-9450-9e11563ac3f5" providerId="ADAL" clId="{CE534272-FAE7-4459-8365-2ECFD04E327F}" dt="2021-11-04T12:52:15.790" v="66"/>
          <ac:spMkLst>
            <pc:docMk/>
            <pc:sldMk cId="3029526600" sldId="261"/>
            <ac:spMk id="5" creationId="{CA7F8D59-41DD-424B-9FBE-4C40268803A5}"/>
          </ac:spMkLst>
        </pc:spChg>
        <pc:picChg chg="add del">
          <ac:chgData name="Schijndel, WHA (Wim) van" userId="49e305d4-9e4f-4b7e-9450-9e11563ac3f5" providerId="ADAL" clId="{CE534272-FAE7-4459-8365-2ECFD04E327F}" dt="2021-11-04T12:52:15.156" v="65" actId="21"/>
          <ac:picMkLst>
            <pc:docMk/>
            <pc:sldMk cId="3029526600" sldId="261"/>
            <ac:picMk id="7" creationId="{CCCBE678-B83C-4B2F-8C83-3737B60744C0}"/>
          </ac:picMkLst>
        </pc:picChg>
        <pc:picChg chg="del">
          <ac:chgData name="Schijndel, WHA (Wim) van" userId="49e305d4-9e4f-4b7e-9450-9e11563ac3f5" providerId="ADAL" clId="{CE534272-FAE7-4459-8365-2ECFD04E327F}" dt="2021-11-04T12:51:32.425" v="60" actId="478"/>
          <ac:picMkLst>
            <pc:docMk/>
            <pc:sldMk cId="3029526600" sldId="261"/>
            <ac:picMk id="9" creationId="{954006C8-F957-4F45-901A-CBC0B3853BCE}"/>
          </ac:picMkLst>
        </pc:picChg>
        <pc:picChg chg="del">
          <ac:chgData name="Schijndel, WHA (Wim) van" userId="49e305d4-9e4f-4b7e-9450-9e11563ac3f5" providerId="ADAL" clId="{CE534272-FAE7-4459-8365-2ECFD04E327F}" dt="2021-11-04T12:51:34.378" v="61" actId="478"/>
          <ac:picMkLst>
            <pc:docMk/>
            <pc:sldMk cId="3029526600" sldId="261"/>
            <ac:picMk id="11" creationId="{27EB9905-0A64-413E-8551-29023FD0D7E2}"/>
          </ac:picMkLst>
        </pc:picChg>
        <pc:picChg chg="add mod">
          <ac:chgData name="Schijndel, WHA (Wim) van" userId="49e305d4-9e4f-4b7e-9450-9e11563ac3f5" providerId="ADAL" clId="{CE534272-FAE7-4459-8365-2ECFD04E327F}" dt="2021-11-04T12:52:15.790" v="66"/>
          <ac:picMkLst>
            <pc:docMk/>
            <pc:sldMk cId="3029526600" sldId="261"/>
            <ac:picMk id="12" creationId="{808C3BA6-6C76-4053-BA56-BA6CCAC3B04E}"/>
          </ac:picMkLst>
        </pc:picChg>
        <pc:picChg chg="del">
          <ac:chgData name="Schijndel, WHA (Wim) van" userId="49e305d4-9e4f-4b7e-9450-9e11563ac3f5" providerId="ADAL" clId="{CE534272-FAE7-4459-8365-2ECFD04E327F}" dt="2021-11-04T12:51:41.423" v="63" actId="478"/>
          <ac:picMkLst>
            <pc:docMk/>
            <pc:sldMk cId="3029526600" sldId="261"/>
            <ac:picMk id="13" creationId="{4E758316-CB20-4BC1-BA71-F0F8C0E3CF9F}"/>
          </ac:picMkLst>
        </pc:picChg>
        <pc:picChg chg="del">
          <ac:chgData name="Schijndel, WHA (Wim) van" userId="49e305d4-9e4f-4b7e-9450-9e11563ac3f5" providerId="ADAL" clId="{CE534272-FAE7-4459-8365-2ECFD04E327F}" dt="2021-11-04T12:51:37.340" v="62" actId="478"/>
          <ac:picMkLst>
            <pc:docMk/>
            <pc:sldMk cId="3029526600" sldId="261"/>
            <ac:picMk id="15" creationId="{EBC4EE5F-AB1D-4E2C-9DE0-F2EB6C6F95F5}"/>
          </ac:picMkLst>
        </pc:picChg>
      </pc:sldChg>
      <pc:sldChg chg="addSp delSp modSp add mod">
        <pc:chgData name="Schijndel, WHA (Wim) van" userId="49e305d4-9e4f-4b7e-9450-9e11563ac3f5" providerId="ADAL" clId="{CE534272-FAE7-4459-8365-2ECFD04E327F}" dt="2021-11-04T12:53:16.301" v="81" actId="22"/>
        <pc:sldMkLst>
          <pc:docMk/>
          <pc:sldMk cId="2643585169" sldId="262"/>
        </pc:sldMkLst>
        <pc:spChg chg="mod">
          <ac:chgData name="Schijndel, WHA (Wim) van" userId="49e305d4-9e4f-4b7e-9450-9e11563ac3f5" providerId="ADAL" clId="{CE534272-FAE7-4459-8365-2ECFD04E327F}" dt="2021-11-04T12:52:55.923" v="80" actId="20577"/>
          <ac:spMkLst>
            <pc:docMk/>
            <pc:sldMk cId="2643585169" sldId="262"/>
            <ac:spMk id="2" creationId="{683CC619-8B36-4937-B8FD-762E14CE88CF}"/>
          </ac:spMkLst>
        </pc:spChg>
        <pc:spChg chg="add del mod">
          <ac:chgData name="Schijndel, WHA (Wim) van" userId="49e305d4-9e4f-4b7e-9450-9e11563ac3f5" providerId="ADAL" clId="{CE534272-FAE7-4459-8365-2ECFD04E327F}" dt="2021-11-04T12:53:16.301" v="81" actId="22"/>
          <ac:spMkLst>
            <pc:docMk/>
            <pc:sldMk cId="2643585169" sldId="262"/>
            <ac:spMk id="5" creationId="{F318730A-A844-490F-BB0F-D6B046F7AF29}"/>
          </ac:spMkLst>
        </pc:spChg>
        <pc:picChg chg="add mod ord">
          <ac:chgData name="Schijndel, WHA (Wim) van" userId="49e305d4-9e4f-4b7e-9450-9e11563ac3f5" providerId="ADAL" clId="{CE534272-FAE7-4459-8365-2ECFD04E327F}" dt="2021-11-04T12:53:16.301" v="81" actId="22"/>
          <ac:picMkLst>
            <pc:docMk/>
            <pc:sldMk cId="2643585169" sldId="262"/>
            <ac:picMk id="7" creationId="{F15B308D-CFD3-4853-91C0-9454CADAF0A2}"/>
          </ac:picMkLst>
        </pc:picChg>
        <pc:picChg chg="del">
          <ac:chgData name="Schijndel, WHA (Wim) van" userId="49e305d4-9e4f-4b7e-9450-9e11563ac3f5" providerId="ADAL" clId="{CE534272-FAE7-4459-8365-2ECFD04E327F}" dt="2021-11-04T12:52:43.138" v="68" actId="478"/>
          <ac:picMkLst>
            <pc:docMk/>
            <pc:sldMk cId="2643585169" sldId="262"/>
            <ac:picMk id="12" creationId="{808C3BA6-6C76-4053-BA56-BA6CCAC3B04E}"/>
          </ac:picMkLst>
        </pc:picChg>
      </pc:sldChg>
      <pc:sldChg chg="addSp delSp modSp add mod">
        <pc:chgData name="Schijndel, WHA (Wim) van" userId="49e305d4-9e4f-4b7e-9450-9e11563ac3f5" providerId="ADAL" clId="{CE534272-FAE7-4459-8365-2ECFD04E327F}" dt="2021-11-04T12:54:05.243" v="93" actId="22"/>
        <pc:sldMkLst>
          <pc:docMk/>
          <pc:sldMk cId="835922556" sldId="263"/>
        </pc:sldMkLst>
        <pc:spChg chg="mod">
          <ac:chgData name="Schijndel, WHA (Wim) van" userId="49e305d4-9e4f-4b7e-9450-9e11563ac3f5" providerId="ADAL" clId="{CE534272-FAE7-4459-8365-2ECFD04E327F}" dt="2021-11-04T12:53:29.790" v="91" actId="20577"/>
          <ac:spMkLst>
            <pc:docMk/>
            <pc:sldMk cId="835922556" sldId="263"/>
            <ac:spMk id="2" creationId="{683CC619-8B36-4937-B8FD-762E14CE88CF}"/>
          </ac:spMkLst>
        </pc:spChg>
        <pc:spChg chg="add del mod">
          <ac:chgData name="Schijndel, WHA (Wim) van" userId="49e305d4-9e4f-4b7e-9450-9e11563ac3f5" providerId="ADAL" clId="{CE534272-FAE7-4459-8365-2ECFD04E327F}" dt="2021-11-04T12:54:05.243" v="93" actId="22"/>
          <ac:spMkLst>
            <pc:docMk/>
            <pc:sldMk cId="835922556" sldId="263"/>
            <ac:spMk id="5" creationId="{D40D06DC-0171-404E-B78F-505464D8CAA4}"/>
          </ac:spMkLst>
        </pc:spChg>
        <pc:picChg chg="del">
          <ac:chgData name="Schijndel, WHA (Wim) van" userId="49e305d4-9e4f-4b7e-9450-9e11563ac3f5" providerId="ADAL" clId="{CE534272-FAE7-4459-8365-2ECFD04E327F}" dt="2021-11-04T12:53:31.523" v="92" actId="478"/>
          <ac:picMkLst>
            <pc:docMk/>
            <pc:sldMk cId="835922556" sldId="263"/>
            <ac:picMk id="7" creationId="{F15B308D-CFD3-4853-91C0-9454CADAF0A2}"/>
          </ac:picMkLst>
        </pc:picChg>
        <pc:picChg chg="add mod ord">
          <ac:chgData name="Schijndel, WHA (Wim) van" userId="49e305d4-9e4f-4b7e-9450-9e11563ac3f5" providerId="ADAL" clId="{CE534272-FAE7-4459-8365-2ECFD04E327F}" dt="2021-11-04T12:54:05.243" v="93" actId="22"/>
          <ac:picMkLst>
            <pc:docMk/>
            <pc:sldMk cId="835922556" sldId="263"/>
            <ac:picMk id="8" creationId="{1AACCC7E-679D-4D6F-AAE1-9C1E280BA096}"/>
          </ac:picMkLst>
        </pc:picChg>
      </pc:sldChg>
      <pc:sldChg chg="addSp delSp modSp add mod">
        <pc:chgData name="Schijndel, WHA (Wim) van" userId="49e305d4-9e4f-4b7e-9450-9e11563ac3f5" providerId="ADAL" clId="{CE534272-FAE7-4459-8365-2ECFD04E327F}" dt="2021-11-04T12:56:00.290" v="250" actId="20577"/>
        <pc:sldMkLst>
          <pc:docMk/>
          <pc:sldMk cId="1736312353" sldId="264"/>
        </pc:sldMkLst>
        <pc:spChg chg="mod">
          <ac:chgData name="Schijndel, WHA (Wim) van" userId="49e305d4-9e4f-4b7e-9450-9e11563ac3f5" providerId="ADAL" clId="{CE534272-FAE7-4459-8365-2ECFD04E327F}" dt="2021-11-04T12:54:23.523" v="108" actId="20577"/>
          <ac:spMkLst>
            <pc:docMk/>
            <pc:sldMk cId="1736312353" sldId="264"/>
            <ac:spMk id="2" creationId="{683CC619-8B36-4937-B8FD-762E14CE88CF}"/>
          </ac:spMkLst>
        </pc:spChg>
        <pc:spChg chg="add mod">
          <ac:chgData name="Schijndel, WHA (Wim) van" userId="49e305d4-9e4f-4b7e-9450-9e11563ac3f5" providerId="ADAL" clId="{CE534272-FAE7-4459-8365-2ECFD04E327F}" dt="2021-11-04T12:56:00.290" v="250" actId="20577"/>
          <ac:spMkLst>
            <pc:docMk/>
            <pc:sldMk cId="1736312353" sldId="264"/>
            <ac:spMk id="5" creationId="{EC2EAC12-B0D5-4F7B-B8E2-BE98E0155A32}"/>
          </ac:spMkLst>
        </pc:spChg>
        <pc:picChg chg="add mod">
          <ac:chgData name="Schijndel, WHA (Wim) van" userId="49e305d4-9e4f-4b7e-9450-9e11563ac3f5" providerId="ADAL" clId="{CE534272-FAE7-4459-8365-2ECFD04E327F}" dt="2021-11-04T12:55:08.544" v="113" actId="1076"/>
          <ac:picMkLst>
            <pc:docMk/>
            <pc:sldMk cId="1736312353" sldId="264"/>
            <ac:picMk id="7" creationId="{6D62C48C-B9F6-477D-800C-FD602FE99918}"/>
          </ac:picMkLst>
        </pc:picChg>
        <pc:picChg chg="del">
          <ac:chgData name="Schijndel, WHA (Wim) van" userId="49e305d4-9e4f-4b7e-9450-9e11563ac3f5" providerId="ADAL" clId="{CE534272-FAE7-4459-8365-2ECFD04E327F}" dt="2021-11-04T12:54:25.323" v="109" actId="478"/>
          <ac:picMkLst>
            <pc:docMk/>
            <pc:sldMk cId="1736312353" sldId="264"/>
            <ac:picMk id="8" creationId="{1AACCC7E-679D-4D6F-AAE1-9C1E280BA0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F0191-4CA8-4E32-B4A2-7096C6C39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D141C9-3671-49E5-8C99-F8B6BFE36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21ECDC-5C35-4702-84A9-8F0A2B4B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FAE246-B976-4857-8626-3E480255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CE45A6-1A84-4AF2-A883-77AE9AED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05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1A958-DB05-42A9-8841-84531DE7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C37BF2-CDBE-42FD-B0DB-783342F7C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BA4DD7-3CA6-4C24-BEF4-B3863CC9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B93345-1AA1-4671-8539-1CB94CD6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7B5F36-EF8F-46CF-9C8E-90BF9E3D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08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9AAF731-DCFB-41F8-9BC8-DB3D52FA6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9A02EF-5D33-4BA1-8137-13C0BABFE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2C5133-79A8-42B8-BEE8-FF685E35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3CD00-2AEF-457E-865E-56E9CA80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519523-EB98-41B8-BB31-266FCDF0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7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00BCE-A828-4C0F-B808-5792F83B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A2B2F-D465-45E5-987E-33038BF3B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B3281A-F43C-438D-86BE-5BF9188F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1109F-AB84-4488-BA68-EBA49D61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B8E62C-95A8-4DD8-9ADD-618E90F8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3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8D72B-1BD4-499F-AF1D-6CE1300D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4797A0-D992-4DA2-B260-95B94951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27A5E5-2196-473A-BCB7-ACC63798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C42305-92E9-4817-B912-6E9D77C9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A9BE2F-322C-43CC-B75C-8E0FA306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71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B091B-566B-4566-89B3-AC2D2374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787ABA-A1FB-4303-9C0F-310AF3053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678A62-35B0-46E2-AFDB-952415F1A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39B5E4-0F46-4BBB-8CAE-E9C8F1D4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7C7CF0-C549-4AC2-A76D-FDE0B869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C0C12F-3BB3-4721-8B20-90A06BBF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31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0726D-4C3B-4E2D-918C-AD677BB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D21C8D-BD43-4F1E-A080-F0FA6A4D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9DCA1B-7CAC-4AE4-A93F-0A5DB4235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267B0D-B9D7-4E4B-9979-F229B1B37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54AF8-E88E-4B04-9609-0D1B077AF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64AF780-FAE1-46A9-B3EC-321E4384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44ED18D-CE24-498E-A852-B0CED73C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4BB7948-F91A-44D4-B5A5-89BF6CF7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6C6E1-206B-4DA5-A821-4D89C34B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5DA44BF-187E-4F55-8838-C7D4F382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08687F-7161-43A1-87AD-7D5CE5F4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D873D4-38FD-449C-A353-A43E438E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57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5966D9-4D3E-4507-A1C2-89E534B0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D2A3E5-0FC4-42C7-9AA5-6E4396B5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0DE89A-04BF-481A-8ADC-EAB438D8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05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02133-8F21-40C8-B18A-6541CFDD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EB8F60-3D93-49A4-A86D-49E346DA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070BE2-42F8-4B19-AD7A-1196E42B9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A410BF-671D-490C-A13B-6761C2EA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970353-0AAE-4E80-B340-8276A7FC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A676D3-8D2E-40A3-BA55-53CC133A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73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F0029-BB8B-41DD-9767-233CB2DA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112012C-E044-42DE-B34C-9CBE6E65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4FC060-655B-41DE-8BE8-103817D1F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868810-FECE-4E74-A549-720E92D9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239F6A-6869-4FB8-AC80-85DB7B4D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566BDC-4F20-442C-A434-DCDF4E38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83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14A75CF-EBFC-4395-8596-E5E5AAD9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81660C-EAD6-4E92-AEA1-DCB44470A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948F0A-A934-4CF1-B18F-E03B61A60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E71D-354B-491E-826D-54AB35FCDFF3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DAFAB4-1234-40F7-8FFB-AEE49D85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E988D8-8F55-4640-AED1-262E8CFD8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DDA23-A938-47CC-82C9-70D58D2AC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43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.vanschijndel@hethooghuis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7F6F8-A9F6-44BF-878B-3B709040D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Website maken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5D337B-C9F5-487F-9FAB-F128357DC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wordpress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4B16C9-5A8B-4AC0-A561-B200EA00E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90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CC619-8B36-4937-B8FD-762E14C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AB7517-94C3-42D0-9ACB-9530BCF2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Titel instellen</a:t>
            </a:r>
          </a:p>
          <a:p>
            <a:r>
              <a:rPr lang="nl-NL" dirty="0"/>
              <a:t>Slogan instellen</a:t>
            </a:r>
          </a:p>
          <a:p>
            <a:r>
              <a:rPr lang="nl-NL" dirty="0"/>
              <a:t>Menu maken en instellen</a:t>
            </a:r>
          </a:p>
          <a:p>
            <a:r>
              <a:rPr lang="nl-NL" dirty="0"/>
              <a:t>Pagina’s maken</a:t>
            </a:r>
          </a:p>
          <a:p>
            <a:r>
              <a:rPr lang="nl-NL" dirty="0"/>
              <a:t>Thema kiezen</a:t>
            </a:r>
          </a:p>
          <a:p>
            <a:r>
              <a:rPr lang="nl-NL" dirty="0"/>
              <a:t>Thema aanpassen</a:t>
            </a:r>
          </a:p>
          <a:p>
            <a:r>
              <a:rPr lang="nl-NL" dirty="0"/>
              <a:t>Site aanvragen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167AB7-8AA3-4338-915F-A6646884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00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CC619-8B36-4937-B8FD-762E14C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 en slogan instellen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CE7C7BA-377D-47CB-907A-15FA3E243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304" y="1582344"/>
            <a:ext cx="9516071" cy="4351338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6167AB7-8AA3-4338-915F-A66468846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25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CC619-8B36-4937-B8FD-762E14C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Menu maken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167AB7-8AA3-4338-915F-A6646884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C08D9F9-2815-4419-B62E-F0B60B864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7547" y="1825625"/>
            <a:ext cx="6196905" cy="4351338"/>
          </a:xfrm>
        </p:spPr>
      </p:pic>
    </p:spTree>
    <p:extLst>
      <p:ext uri="{BB962C8B-B14F-4D97-AF65-F5344CB8AC3E}">
        <p14:creationId xmlns:p14="http://schemas.microsoft.com/office/powerpoint/2010/main" val="50406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CC619-8B36-4937-B8FD-762E14C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Menu instellen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167AB7-8AA3-4338-915F-A6646884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954006C8-F957-4F45-901A-CBC0B3853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22252"/>
            <a:ext cx="1884249" cy="43513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7EB9905-0A64-413E-8551-29023FD0D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558" y="1430188"/>
            <a:ext cx="2513044" cy="47039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E758316-CB20-4BC1-BA71-F0F8C0E3C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330" y="1996752"/>
            <a:ext cx="2465053" cy="313295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BC4EE5F-AB1D-4E2C-9DE0-F2EB6C6F9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7084" y="1354701"/>
            <a:ext cx="2046514" cy="44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0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CC619-8B36-4937-B8FD-762E14C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Pagina’s maken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167AB7-8AA3-4338-915F-A6646884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808C3BA6-6C76-4053-BA56-BA6CCAC3B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4052" y="1825625"/>
            <a:ext cx="31238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CC619-8B36-4937-B8FD-762E14C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 kiezen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167AB7-8AA3-4338-915F-A6646884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15B308D-CFD3-4853-91C0-9454CADAF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2240" y="1825625"/>
            <a:ext cx="7927519" cy="4351338"/>
          </a:xfrm>
        </p:spPr>
      </p:pic>
    </p:spTree>
    <p:extLst>
      <p:ext uri="{BB962C8B-B14F-4D97-AF65-F5344CB8AC3E}">
        <p14:creationId xmlns:p14="http://schemas.microsoft.com/office/powerpoint/2010/main" val="264358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CC619-8B36-4937-B8FD-762E14C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 aanpassen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167AB7-8AA3-4338-915F-A6646884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AACCC7E-679D-4D6F-AAE1-9C1E280BA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8302" y="1825625"/>
            <a:ext cx="2995396" cy="4351338"/>
          </a:xfrm>
        </p:spPr>
      </p:pic>
    </p:spTree>
    <p:extLst>
      <p:ext uri="{BB962C8B-B14F-4D97-AF65-F5344CB8AC3E}">
        <p14:creationId xmlns:p14="http://schemas.microsoft.com/office/powerpoint/2010/main" val="83592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CC619-8B36-4937-B8FD-762E14C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Site aanvragen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167AB7-8AA3-4338-915F-A6646884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2" y="584200"/>
            <a:ext cx="7334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2EAC12-B0D5-4F7B-B8E2-BE98E0155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Titel van de site (partijnaam)</a:t>
            </a:r>
          </a:p>
          <a:p>
            <a:r>
              <a:rPr lang="nl-NL" dirty="0"/>
              <a:t>1 e-mail adres </a:t>
            </a:r>
            <a:r>
              <a:rPr lang="nl-NL"/>
              <a:t>(beheerder)</a:t>
            </a:r>
            <a:endParaRPr lang="nl-NL" dirty="0"/>
          </a:p>
          <a:p>
            <a:endParaRPr lang="nl-NL" dirty="0"/>
          </a:p>
          <a:p>
            <a:r>
              <a:rPr lang="nl-NL" dirty="0"/>
              <a:t>Mailen naar: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w.vanschijndel@hethooghuis.nl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62C48C-B9F6-477D-800C-FD602FE9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837" y="2217085"/>
            <a:ext cx="5778760" cy="35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123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</Words>
  <Application>Microsoft Office PowerPoint</Application>
  <PresentationFormat>Breedbeeld</PresentationFormat>
  <Paragraphs>23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Website maken</vt:lpstr>
      <vt:lpstr>Wat gaan we doen?</vt:lpstr>
      <vt:lpstr>Titel en slogan instellen</vt:lpstr>
      <vt:lpstr>Menu maken</vt:lpstr>
      <vt:lpstr>Menu instellen</vt:lpstr>
      <vt:lpstr>Pagina’s maken</vt:lpstr>
      <vt:lpstr>Thema kiezen</vt:lpstr>
      <vt:lpstr>Thema aanpassen</vt:lpstr>
      <vt:lpstr>Site aanvragen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maken</dc:title>
  <dc:creator>Schijndel, WHA (Wim) van</dc:creator>
  <cp:lastModifiedBy>Schijndel, W.H.A. (Wim) van</cp:lastModifiedBy>
  <cp:revision>3</cp:revision>
  <dcterms:created xsi:type="dcterms:W3CDTF">2021-11-04T12:43:24Z</dcterms:created>
  <dcterms:modified xsi:type="dcterms:W3CDTF">2022-11-15T12:40:26Z</dcterms:modified>
</cp:coreProperties>
</file>